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8" r:id="rId2"/>
  </p:sldIdLst>
  <p:sldSz cx="9144000" cy="6858000" type="screen4x3"/>
  <p:notesSz cx="6858000" cy="90646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34" autoAdjust="0"/>
    <p:restoredTop sz="94575" autoAdjust="0"/>
  </p:normalViewPr>
  <p:slideViewPr>
    <p:cSldViewPr snapToGrid="0">
      <p:cViewPr>
        <p:scale>
          <a:sx n="75" d="100"/>
          <a:sy n="75" d="100"/>
        </p:scale>
        <p:origin x="-217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855"/>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Rot="1" noChangeArrowheads="1" noTextEdit="1"/>
          </p:cNvSpPr>
          <p:nvPr>
            <p:ph type="sldImg" idx="2"/>
          </p:nvPr>
        </p:nvSpPr>
        <p:spPr bwMode="auto">
          <a:xfrm>
            <a:off x="1165225" y="681038"/>
            <a:ext cx="4529138" cy="33972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06888"/>
            <a:ext cx="5486400" cy="407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0A8A804-0578-4F90-81F4-D494FA95C612}" type="slidenum">
              <a:rPr lang="en-US" altLang="en-US"/>
              <a:pPr/>
              <a:t>‹#›</a:t>
            </a:fld>
            <a:endParaRPr lang="en-US" altLang="en-US"/>
          </a:p>
        </p:txBody>
      </p:sp>
    </p:spTree>
    <p:extLst>
      <p:ext uri="{BB962C8B-B14F-4D97-AF65-F5344CB8AC3E}">
        <p14:creationId xmlns:p14="http://schemas.microsoft.com/office/powerpoint/2010/main" val="17788563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55041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7792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71379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101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77557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4925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210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4814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1784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8079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8297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2400" y="685800"/>
            <a:ext cx="5867400" cy="87947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You have a chain that is made out of 63 individual links.  Is it possible for you to cut the chain in three places (you will be cutting three links) so that you could hand a person any number of links from 1 to 63?  A cut link is still counted as a link.  If you can, where will you cut the chain?  If not, explain why this is not possible.</a:t>
            </a:r>
          </a:p>
        </p:txBody>
      </p:sp>
      <p:sp>
        <p:nvSpPr>
          <p:cNvPr id="33795" name="Text Box 3"/>
          <p:cNvSpPr txBox="1">
            <a:spLocks noChangeArrowheads="1"/>
          </p:cNvSpPr>
          <p:nvPr/>
        </p:nvSpPr>
        <p:spPr bwMode="auto">
          <a:xfrm>
            <a:off x="3403600" y="165100"/>
            <a:ext cx="709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- 21</a:t>
            </a:r>
          </a:p>
        </p:txBody>
      </p:sp>
      <p:sp>
        <p:nvSpPr>
          <p:cNvPr id="33796" name="Text Box 4"/>
          <p:cNvSpPr txBox="1">
            <a:spLocks noChangeArrowheads="1"/>
          </p:cNvSpPr>
          <p:nvPr/>
        </p:nvSpPr>
        <p:spPr bwMode="auto">
          <a:xfrm>
            <a:off x="5295900" y="177800"/>
            <a:ext cx="6508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5/21/08</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5373</TotalTime>
  <Words>84</Words>
  <Application>Microsoft Office PowerPoint</Application>
  <PresentationFormat>On-screen Show (4:3)</PresentationFormat>
  <Paragraphs>3</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104</cp:revision>
  <cp:lastPrinted>2001-04-26T02:59:36Z</cp:lastPrinted>
  <dcterms:created xsi:type="dcterms:W3CDTF">2000-09-03T02:04:07Z</dcterms:created>
  <dcterms:modified xsi:type="dcterms:W3CDTF">2014-05-03T21:13:49Z</dcterms:modified>
</cp:coreProperties>
</file>